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1"/>
  </p:notesMasterIdLst>
  <p:handoutMasterIdLst>
    <p:handoutMasterId r:id="rId22"/>
  </p:handoutMasterIdLst>
  <p:sldIdLst>
    <p:sldId id="314" r:id="rId5"/>
    <p:sldId id="334" r:id="rId6"/>
    <p:sldId id="332" r:id="rId7"/>
    <p:sldId id="330" r:id="rId8"/>
    <p:sldId id="335" r:id="rId9"/>
    <p:sldId id="329" r:id="rId10"/>
    <p:sldId id="328" r:id="rId11"/>
    <p:sldId id="327" r:id="rId12"/>
    <p:sldId id="316" r:id="rId13"/>
    <p:sldId id="341" r:id="rId14"/>
    <p:sldId id="340" r:id="rId15"/>
    <p:sldId id="339" r:id="rId16"/>
    <p:sldId id="338" r:id="rId17"/>
    <p:sldId id="337" r:id="rId18"/>
    <p:sldId id="319" r:id="rId19"/>
    <p:sldId id="32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Pradeepa" initials="P" lastIdx="1" clrIdx="3">
    <p:extLst>
      <p:ext uri="{19B8F6BF-5375-455C-9EA6-DF929625EA0E}">
        <p15:presenceInfo xmlns:p15="http://schemas.microsoft.com/office/powerpoint/2012/main" userId="Pradeep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63DA1-5DF1-C7CD-C4FB-533561AD9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C0CB6-A2DA-CC0A-5FAF-B94F464D5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CA9C3-D242-6C18-D222-53F4E730C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D1EC0-077F-0CDC-8119-7FA7CCB8B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09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90C19-D9E8-DD7C-4BBC-CE8D0BF3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1146C-EEC0-41CD-2AFC-70947D11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623B7-4D9A-D538-BF7F-61A426B7D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41FE5-9BA6-3F88-4AE9-B54101725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4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0274C-C4BB-B8DB-50D7-66961706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F194A-B888-1D89-6354-F258104B6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14617-061A-9594-AFB1-914AF1706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1AAE1-3EA5-C4FE-25A2-A7741D57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18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93B3-5C2C-586B-1AE9-7A7CC055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C9AAE9-7521-DB8B-0DCE-104A236E4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A56F4-1AA5-636D-D9E2-554134487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95649-3ABB-7147-04E0-7754392F0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4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4324E-4B91-F039-25CD-78031E59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540C5-8C1C-DF79-F299-447DAB801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31D60-2602-B6FF-BABA-3E5D173E9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9DA3A-28D2-0C2B-D044-AE0CB9823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02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9A568-0304-3586-B1D0-C4413CF72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D45DE-7F0A-9F0F-B920-A864EBB21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90FE9-9920-8A32-DE7F-1A7C8557C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82D04-213F-3EC5-2036-D27D7C9DB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0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EA51-4A63-5D63-57DF-E145A5CC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211AA-ABBE-A5F4-ED8B-04050FCD4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F90D9-44A1-B2C1-99E8-3EB55B5F0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B07A9-A414-39B7-C1CA-9D62273AC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EAA71-B9EF-602A-2CDB-A9F590F2A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594198-CAB5-5CD7-3E02-3FCE5D582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3F2C1-31CB-DC71-56D9-C87A33447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685E8-078B-195D-A046-E4E23791A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67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700A5-CB93-FDB4-FF91-7C1184D4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E87B7-F0D0-3687-2602-1DCE7ABC6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147F4-DDB6-4E66-18C0-651FC68D3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7446B-DCC6-8895-FE1D-CB6BE5E12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4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6F8A9-4FA8-663E-A239-4E9CFBB6E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85E760-8223-B1A7-877F-651AEB3D4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26D318-7218-6528-81CD-7250F5340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C91A0-DE2E-4E8B-1BD2-919708D88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6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1C9B4-D03D-846E-9EDE-7D1C22DF7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FF002-9221-6411-B5F1-F11FD3AF4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F80E2-C717-F6D6-ABF4-477A1D2D9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9788D-A866-97A4-DE38-2488810DE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84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A9A8B-4D98-5F53-B584-CE99A937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E1599-847D-09A2-5409-D0C4DDF0B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6958D-D65C-ADFD-6B14-C17FDDED1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0527A-4EA5-BE3C-B146-E00D24E94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33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52" y="3026003"/>
            <a:ext cx="11302508" cy="2941163"/>
          </a:xfrm>
        </p:spPr>
        <p:txBody>
          <a:bodyPr>
            <a:normAutofit/>
          </a:bodyPr>
          <a:lstStyle/>
          <a:p>
            <a:r>
              <a:rPr lang="en-US" sz="5400" b="1" i="0" u="none" strike="noStrike" baseline="0" dirty="0">
                <a:latin typeface="TimesNewRomanPS-BoldMT"/>
              </a:rPr>
              <a:t>BOOK A DOCTOR USING MERN</a:t>
            </a:r>
            <a:br>
              <a:rPr lang="en-US" sz="5400" b="1" i="0" u="none" strike="noStrike" baseline="0" dirty="0">
                <a:latin typeface="TimesNewRomanPS-BoldMT"/>
              </a:rPr>
            </a:br>
            <a:r>
              <a:rPr lang="en-US" sz="5400" b="1" i="0" u="none" strike="noStrike" baseline="0" dirty="0">
                <a:latin typeface="TimesNewRomanPS-BoldMT"/>
              </a:rPr>
              <a:t>           </a:t>
            </a:r>
            <a:r>
              <a:rPr lang="en-US" sz="2000" dirty="0"/>
              <a:t>A seamless way to book medical appointments online</a:t>
            </a:r>
            <a:br>
              <a:rPr lang="en-US" sz="5400" b="1" i="0" u="none" strike="noStrike" baseline="0" dirty="0">
                <a:latin typeface="TimesNewRomanPS-BoldMT"/>
              </a:rPr>
            </a:b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F7CEF-6DF7-0C84-630F-A757D7DA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28" y="0"/>
            <a:ext cx="6001445" cy="203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49B3A-9286-8D27-C26D-2FC5AEB2D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" y="136119"/>
            <a:ext cx="3821343" cy="1758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B86B5-1EEC-EEAA-408A-A12B825B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49D24-37A6-9F98-FB33-0BD3756C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322" y="375285"/>
            <a:ext cx="8136356" cy="859626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(MERN):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672A23-5D5C-F1B8-1904-A5FB90A4556B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697583" y="1449717"/>
            <a:ext cx="11038787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1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MongoDB (Database)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Stores user data (e.g., name, email), appointment details (doctor, date, time), and doctor information securely.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Facilitates efficient querying to fetch or update available slots and appointment history.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Express.js (Backend Framework)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Manages server-side logic and routes for the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API requests such as: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 appointments (POST /appointments)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Fetching available doctors (GET /doctors)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Checking available time slots (GET /availability)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smooth communication between the frontend and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16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B568F-CC30-D56C-0A96-3AECF01A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315E6D-5B65-268E-130B-70CB0DD4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50447" y="375285"/>
            <a:ext cx="8964892" cy="41656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BACKEND(MERN):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1325E-0E9D-C875-D63A-DF4DB253B2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0447" y="1272619"/>
            <a:ext cx="10784265" cy="521009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(Runtime Environment)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Powers the backend server to process requests and handle concurrent user interactions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with MongoDB for real-time data updates.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Secure login/signup with JWT (JSON Web Tokens).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Protection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Encrypt sensitive data using secure hashing algorithms (e.g.,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Security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middleware to prevent unauthorized access to endpoints.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Server-side validation for form inputs to avoid SQL injection and XSS attacks.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80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BAD34-7400-89B4-4983-4199F9583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13E012-E586-FC65-FB5C-E357819C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034" y="139614"/>
            <a:ext cx="8559538" cy="897334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D4EFC3-D288-E3B8-4923-7D376487F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340" y="1272618"/>
            <a:ext cx="10642862" cy="52100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Queries: Optimize MongoDB queries to reduce response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Caching: Use tools like Redis or in-memory caching to improve API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 Loading: Load data and components only when required for a faster user experience</a:t>
            </a:r>
            <a:r>
              <a:rPr lang="en-US" dirty="0"/>
              <a:t>.</a:t>
            </a:r>
          </a:p>
          <a:p>
            <a:r>
              <a:rPr lang="en-US" dirty="0"/>
              <a:t>                    </a:t>
            </a:r>
            <a:r>
              <a:rPr lang="en-IN" dirty="0"/>
              <a:t>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Availability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Challenge: Keeping doctor availability up-to-date.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real-time updates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polling.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Bookings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Challenge: Avoiding double bookings for the same time slot.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database-level locking or transactions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24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5047E-965A-1A78-76BE-3915A8651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16E5C-8A1E-5DCE-137E-FDA1B4D6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45" y="375285"/>
            <a:ext cx="9710633" cy="101045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ENHANCEMENTS: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06DC62-F4E1-D43D-4F95-BC447F8929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1279" y="1913642"/>
            <a:ext cx="10191399" cy="439289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Telemedicine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Integrate video consultation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 online payment options for consultation fees.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Localize the platform for diverse user bases.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Recommendations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Suggest doctors based on user preferences and history.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55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BDF0F-D14D-7C4B-8C2F-32C7152A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AFF307-5702-8627-2C3F-BD65100D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442" y="375284"/>
            <a:ext cx="8023235" cy="91618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Benefits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D34AAE-F69A-3147-09D6-DD50F09F6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5036" y="1291471"/>
            <a:ext cx="10417642" cy="519124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Patient Satisfaction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Quick and transparent booking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 for Doctors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Helps optimize appointment schedules.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Efficiency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Reduces dependency on manual booking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Insights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Analyze booking trends and improve services accordingly.</a:t>
            </a:r>
          </a:p>
          <a:p>
            <a:endParaRPr lang="en-IN" dirty="0"/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LIFE USE CASE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Clinics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 daily bookings and improve operational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Telemedicine Platforms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 virtual consultation options.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Multi-Specialty Hospitals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 multiple departments on one platform.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14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540" y="375285"/>
            <a:ext cx="7778138" cy="935041"/>
          </a:xfrm>
        </p:spPr>
        <p:txBody>
          <a:bodyPr>
            <a:norm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744" y="1685610"/>
            <a:ext cx="10445922" cy="51723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Appointment Booking System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powered by the MERN stack successfully addresses the inefficiencies in traditional healthcare scheduling. By combining an intuitive frontend, a robust backend, and a scalable database, the platform simplifies the process of booking appointments for patients while streamlining schedule management for doctors.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solution is a step towards digitizing healthcare services, ensuring accessibility, and improving user convenience. With its scalability and modularity, the platform has immense potential for future enhancements like teleconsultations, payment integrations, and AI-driven analytics.</a:t>
            </a:r>
          </a:p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64" y="497316"/>
            <a:ext cx="8663411" cy="3368819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862983" y="2065632"/>
            <a:ext cx="4992687" cy="3746500"/>
          </a:xfrm>
        </p:spPr>
        <p:txBody>
          <a:bodyPr/>
          <a:lstStyle/>
          <a:p>
            <a:r>
              <a:rPr lang="en-US" noProof="1"/>
              <a:t>Company A product is more 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B85B1-E656-5D47-0005-9F1BDE7A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D58F5-E930-3723-164E-E986580A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388" y="923828"/>
            <a:ext cx="10001839" cy="4986778"/>
          </a:xfrm>
        </p:spPr>
        <p:txBody>
          <a:bodyPr/>
          <a:lstStyle/>
          <a:p>
            <a:pPr algn="ctr"/>
            <a:r>
              <a:rPr lang="en-US" b="1" dirty="0">
                <a:latin typeface="Sitka Small" pitchFamily="2" charset="0"/>
              </a:rPr>
              <a:t>TEAM MEMBERS:</a:t>
            </a:r>
            <a:br>
              <a:rPr lang="en-US" b="1" dirty="0">
                <a:latin typeface="Sitka Small" pitchFamily="2" charset="0"/>
              </a:rPr>
            </a:br>
            <a:br>
              <a:rPr lang="en-US" dirty="0"/>
            </a:br>
            <a:r>
              <a:rPr lang="en-US" dirty="0"/>
              <a:t> VIJAYALAKSHMI.A-310821205109 PRADEEPA. U -310821205062</a:t>
            </a:r>
            <a:br>
              <a:rPr lang="en-US" dirty="0"/>
            </a:br>
            <a:r>
              <a:rPr lang="en-US" dirty="0"/>
              <a:t> RITHIGA .K- 310821205074</a:t>
            </a:r>
            <a:br>
              <a:rPr lang="en-US" dirty="0"/>
            </a:br>
            <a:r>
              <a:rPr lang="en-US" dirty="0"/>
              <a:t>NIVETHA .M-310821205057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86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E017-3D3F-2801-6CA4-0C4A10C6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C21B4E-E6F2-4962-756C-F7656883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" y="0"/>
            <a:ext cx="11802359" cy="52659036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b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lang="en-IN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BCE981F-ABF8-2D04-888B-3B9CDFE8B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54" y="248589"/>
            <a:ext cx="11029361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healthcare industry is undergoing a digital transformation, focusing on streamlining processes to enhance the experience for both patients and providers.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appointment booking systems often involve: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waiting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Inefficient manual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transparency in availability.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These issues highlight the need for a seamless, digital solution to bridge the gap between patients and healthcare providers.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9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F0EE-D647-69B2-BAD3-A5E2B73A2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FF0479-4643-88D2-1EC8-019E86C9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08" y="98981"/>
            <a:ext cx="4044099" cy="768285"/>
          </a:xfrm>
        </p:spPr>
        <p:txBody>
          <a:bodyPr>
            <a:normAutofit fontScale="90000"/>
          </a:bodyPr>
          <a:lstStyle/>
          <a:p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F5BDE4-A230-2505-513E-390CBF565F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3952" y="756973"/>
            <a:ext cx="11928048" cy="60020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web-based platform for users to search, view, and book appointments with doctors easily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navigation for patients to search for doctors by specialty, location, and availability.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and hassle-free appointment booking.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b="1" i="1" dirty="0"/>
              <a:t>  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(MongoDB, Express.js, React.js, Node.js)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Front end (HTML,CSS,JS)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 end ( React.js, Node.js, MongoDB)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797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0AC57-D2EB-25EA-399B-106145DDD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04987C-2829-4F87-3C50-5A72758A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97" y="216817"/>
            <a:ext cx="10747581" cy="98981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OBJECTIVE:</a:t>
            </a:r>
            <a:br>
              <a:rPr lang="en-US" dirty="0"/>
            </a:br>
            <a:r>
              <a:rPr lang="en-US" dirty="0"/>
              <a:t>     </a:t>
            </a:r>
            <a:endParaRPr lang="en-IN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972794F-A6E9-E049-00CC-DC509A1E2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85" y="953054"/>
            <a:ext cx="10482608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this project is to develop a robust and user-friendly web platform for booking medical appointments. It aims to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streamline the process for patients by enabling them to search for doctors, view availability, and book slots effortlessly. For doctors, it provides tools to manage schedules and appointments efficiently.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system ensure secure data handling using MongoDB and offers a scalable architecture for future enhancements. Ultimately, it seeks to bridge the gap between patients and healthcare providers, promoting convenience and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D8A77-7AB9-7533-0F42-F6EB31E5D6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206" y="3751868"/>
            <a:ext cx="10568471" cy="273084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of patient, doctor, and appointment data using MongoDB.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for users, doctors, and administrators.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and Flexible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on the robust MERN stack, allowing for future enhancements such as payment integration and telemedicine services.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7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B6867-F0FF-C070-6D8A-200B7B5E1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646E7-ECF7-6F77-F4B4-FC356BA1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642" y="433633"/>
            <a:ext cx="8900474" cy="99924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and demo: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9F5C4-4986-5BF5-6171-E2230086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02" y="2045617"/>
            <a:ext cx="10080396" cy="40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3B4A6-3A8F-2E5D-CFDF-7B57123F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2DA2-52B7-65E6-D019-56BA96D0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52" y="1036948"/>
            <a:ext cx="11211958" cy="4930219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E0C5E-FFC2-E37E-3333-0E8928988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2" y="801278"/>
            <a:ext cx="11211958" cy="51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2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F031-54E2-04F2-2558-692D113C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7A47-E9E3-E97D-74A5-ECF0085C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52" y="716437"/>
            <a:ext cx="11302508" cy="5250730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pic>
        <p:nvPicPr>
          <p:cNvPr id="3" name="Screen Recording 2024-11-18 194519">
            <a:hlinkClick r:id="" action="ppaction://media"/>
            <a:extLst>
              <a:ext uri="{FF2B5EF4-FFF2-40B4-BE49-F238E27FC236}">
                <a16:creationId xmlns:a16="http://schemas.microsoft.com/office/drawing/2014/main" id="{1E26FF59-28E8-9F9E-7C8A-C3BC441A2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852" y="716436"/>
            <a:ext cx="11302508" cy="549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BEA98E-5984-DCEF-EFE9-F5D67336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905" y="375285"/>
            <a:ext cx="3553905" cy="708797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6109C8-515F-6EA5-AEE3-3B97D46329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3634" y="1206631"/>
            <a:ext cx="11378152" cy="5276085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Fields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Name: To identify the patient.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Address: For confirmation and notifications.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Doctor: Dropdown to choose the desired doctor.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 Date: Calendar picker for easy date selection.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Preferred Time: Dropdown for available time slots.</a:t>
            </a: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clear "Book Appointment" button to confirm the booking.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177</TotalTime>
  <Words>948</Words>
  <Application>Microsoft Office PowerPoint</Application>
  <PresentationFormat>Widescreen</PresentationFormat>
  <Paragraphs>114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Sitka Small</vt:lpstr>
      <vt:lpstr>Tenorite</vt:lpstr>
      <vt:lpstr>Times New Roman</vt:lpstr>
      <vt:lpstr>TimesNewRomanPS-BoldMT</vt:lpstr>
      <vt:lpstr>Wingdings</vt:lpstr>
      <vt:lpstr>Custom</vt:lpstr>
      <vt:lpstr>BOOK A DOCTOR USING MERN            A seamless way to book medical appointments online </vt:lpstr>
      <vt:lpstr>TEAM MEMBERS:   VIJAYALAKSHMI.A-310821205109 PRADEEPA. U -310821205062  RITHIGA .K- 310821205074 NIVETHA .M-310821205057</vt:lpstr>
      <vt:lpstr>Introduction:               </vt:lpstr>
      <vt:lpstr>:  SOLUTION:</vt:lpstr>
      <vt:lpstr>OBJECTIVE:      </vt:lpstr>
      <vt:lpstr>Screenshots and demo:</vt:lpstr>
      <vt:lpstr>PowerPoint Presentation</vt:lpstr>
      <vt:lpstr>PowerPoint Presentation</vt:lpstr>
      <vt:lpstr>FEATURES:</vt:lpstr>
      <vt:lpstr>BACKEND (MERN):</vt:lpstr>
      <vt:lpstr>BACKEND(MERN):</vt:lpstr>
      <vt:lpstr>Performance Optimization</vt:lpstr>
      <vt:lpstr>POTENTIAL ENHANCEMENTS:</vt:lpstr>
      <vt:lpstr>Business Benefits</vt:lpstr>
      <vt:lpstr>CONCLUSION: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A DOCTOR USING MERN            A seamless way to book medical appointments online </dc:title>
  <dc:creator>Pradeepa</dc:creator>
  <cp:lastModifiedBy>GOWTHAM G B</cp:lastModifiedBy>
  <cp:revision>4</cp:revision>
  <dcterms:created xsi:type="dcterms:W3CDTF">2024-11-25T13:06:23Z</dcterms:created>
  <dcterms:modified xsi:type="dcterms:W3CDTF">2024-11-26T18:11:35Z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